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8" r:id="rId3"/>
    <p:sldId id="259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9D5B"/>
    <a:srgbClr val="7879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E78CAD-09AE-419E-AF36-9DA96DF454AD}" v="219" dt="2023-12-29T11:33:55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55" autoAdjust="0"/>
  </p:normalViewPr>
  <p:slideViewPr>
    <p:cSldViewPr snapToGrid="0">
      <p:cViewPr varScale="1">
        <p:scale>
          <a:sx n="57" d="100"/>
          <a:sy n="57" d="100"/>
        </p:scale>
        <p:origin x="1016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E07E91-0EBB-47A6-9653-5514AE9F7DD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7C248D-DAE9-422B-8938-32A04E16AD69}">
      <dgm:prSet/>
      <dgm:spPr/>
      <dgm:t>
        <a:bodyPr/>
        <a:lstStyle/>
        <a:p>
          <a:r>
            <a:rPr lang="en-US" b="0" dirty="0"/>
            <a:t>SOURCE</a:t>
          </a:r>
          <a:r>
            <a:rPr lang="en-US" b="0" i="0" dirty="0"/>
            <a:t> OF AIR POLLUTION:</a:t>
          </a:r>
          <a:endParaRPr lang="en-US" b="0" dirty="0"/>
        </a:p>
      </dgm:t>
    </dgm:pt>
    <dgm:pt modelId="{CC8DD874-D77C-4C12-9141-FAC48521F4E6}" type="parTrans" cxnId="{807648DC-1CCB-411C-9B61-178F5CFD66BF}">
      <dgm:prSet/>
      <dgm:spPr/>
      <dgm:t>
        <a:bodyPr/>
        <a:lstStyle/>
        <a:p>
          <a:endParaRPr lang="en-US"/>
        </a:p>
      </dgm:t>
    </dgm:pt>
    <dgm:pt modelId="{8FE0975B-1D33-4084-891D-845C0CE5EF97}" type="sibTrans" cxnId="{807648DC-1CCB-411C-9B61-178F5CFD66BF}">
      <dgm:prSet/>
      <dgm:spPr/>
      <dgm:t>
        <a:bodyPr/>
        <a:lstStyle/>
        <a:p>
          <a:endParaRPr lang="en-US"/>
        </a:p>
      </dgm:t>
    </dgm:pt>
    <dgm:pt modelId="{28F26135-7147-4030-B597-5933AC43F352}">
      <dgm:prSet/>
      <dgm:spPr/>
      <dgm:t>
        <a:bodyPr/>
        <a:lstStyle/>
        <a:p>
          <a:r>
            <a:rPr lang="en-US" b="0" dirty="0"/>
            <a:t>BURNING OF FOSSIL FUELS.</a:t>
          </a:r>
        </a:p>
      </dgm:t>
    </dgm:pt>
    <dgm:pt modelId="{942627AC-7724-42C4-B9E9-30E1664D97F6}" type="parTrans" cxnId="{BF85CA05-D9CC-4B46-8BF1-24CE94166FF9}">
      <dgm:prSet/>
      <dgm:spPr/>
      <dgm:t>
        <a:bodyPr/>
        <a:lstStyle/>
        <a:p>
          <a:endParaRPr lang="en-US"/>
        </a:p>
      </dgm:t>
    </dgm:pt>
    <dgm:pt modelId="{090F6A04-B32B-42BF-9619-2398D8FD36DE}" type="sibTrans" cxnId="{BF85CA05-D9CC-4B46-8BF1-24CE94166FF9}">
      <dgm:prSet/>
      <dgm:spPr/>
      <dgm:t>
        <a:bodyPr/>
        <a:lstStyle/>
        <a:p>
          <a:endParaRPr lang="en-US"/>
        </a:p>
      </dgm:t>
    </dgm:pt>
    <dgm:pt modelId="{B027216B-B0D1-4932-B20E-88364CF6A7C1}">
      <dgm:prSet/>
      <dgm:spPr/>
      <dgm:t>
        <a:bodyPr/>
        <a:lstStyle/>
        <a:p>
          <a:pPr algn="l"/>
          <a:r>
            <a:rPr lang="en-US" dirty="0"/>
            <a:t>OZONE AND SMOG.</a:t>
          </a:r>
        </a:p>
      </dgm:t>
    </dgm:pt>
    <dgm:pt modelId="{4486B1E5-5E63-45E4-BD6C-85EA1F4A5ADB}" type="parTrans" cxnId="{C4269930-B675-4201-92E3-4853C1E67549}">
      <dgm:prSet/>
      <dgm:spPr/>
      <dgm:t>
        <a:bodyPr/>
        <a:lstStyle/>
        <a:p>
          <a:endParaRPr lang="en-US"/>
        </a:p>
      </dgm:t>
    </dgm:pt>
    <dgm:pt modelId="{412C6B0A-AD47-4D41-A083-955A328BA9AC}" type="sibTrans" cxnId="{C4269930-B675-4201-92E3-4853C1E67549}">
      <dgm:prSet/>
      <dgm:spPr/>
      <dgm:t>
        <a:bodyPr/>
        <a:lstStyle/>
        <a:p>
          <a:endParaRPr lang="en-US"/>
        </a:p>
      </dgm:t>
    </dgm:pt>
    <dgm:pt modelId="{2009209D-865B-49C1-AB93-591C48C2FDD7}">
      <dgm:prSet/>
      <dgm:spPr/>
      <dgm:t>
        <a:bodyPr/>
        <a:lstStyle/>
        <a:p>
          <a:r>
            <a:rPr lang="en-US"/>
            <a:t>WEATHER CONDITIONS.</a:t>
          </a:r>
        </a:p>
      </dgm:t>
    </dgm:pt>
    <dgm:pt modelId="{D90B82E9-78A4-4F6D-9A9C-1B5D187E8B55}" type="parTrans" cxnId="{EF1DA44D-9EF1-4B64-8574-981C04C3213A}">
      <dgm:prSet/>
      <dgm:spPr/>
      <dgm:t>
        <a:bodyPr/>
        <a:lstStyle/>
        <a:p>
          <a:endParaRPr lang="en-US"/>
        </a:p>
      </dgm:t>
    </dgm:pt>
    <dgm:pt modelId="{E8DE4E87-5A8E-4E94-ADC3-DCDF713EB4BC}" type="sibTrans" cxnId="{EF1DA44D-9EF1-4B64-8574-981C04C3213A}">
      <dgm:prSet/>
      <dgm:spPr/>
      <dgm:t>
        <a:bodyPr/>
        <a:lstStyle/>
        <a:p>
          <a:endParaRPr lang="en-US"/>
        </a:p>
      </dgm:t>
    </dgm:pt>
    <dgm:pt modelId="{1C82AFFB-2AD5-4AA3-92C8-5ED2B3DA8C10}">
      <dgm:prSet/>
      <dgm:spPr/>
      <dgm:t>
        <a:bodyPr/>
        <a:lstStyle/>
        <a:p>
          <a:r>
            <a:rPr lang="en-US" b="0" i="0"/>
            <a:t>HEATWAVES AND WILDFIRES.</a:t>
          </a:r>
          <a:endParaRPr lang="en-US"/>
        </a:p>
      </dgm:t>
    </dgm:pt>
    <dgm:pt modelId="{300A974F-D392-417D-A637-ECBD1B3F85C1}" type="parTrans" cxnId="{FB7F8FFE-0444-4709-B9F2-9B0AAF705A86}">
      <dgm:prSet/>
      <dgm:spPr/>
      <dgm:t>
        <a:bodyPr/>
        <a:lstStyle/>
        <a:p>
          <a:endParaRPr lang="en-US"/>
        </a:p>
      </dgm:t>
    </dgm:pt>
    <dgm:pt modelId="{7BAAFEB8-6707-4BE0-8C45-DD18D67C86C6}" type="sibTrans" cxnId="{FB7F8FFE-0444-4709-B9F2-9B0AAF705A86}">
      <dgm:prSet/>
      <dgm:spPr/>
      <dgm:t>
        <a:bodyPr/>
        <a:lstStyle/>
        <a:p>
          <a:endParaRPr lang="en-US"/>
        </a:p>
      </dgm:t>
    </dgm:pt>
    <dgm:pt modelId="{2DE53F96-8B1A-40FA-BE37-4CF05CBD0ABB}" type="pres">
      <dgm:prSet presAssocID="{35E07E91-0EBB-47A6-9653-5514AE9F7DDA}" presName="linear" presStyleCnt="0">
        <dgm:presLayoutVars>
          <dgm:dir/>
          <dgm:animLvl val="lvl"/>
          <dgm:resizeHandles val="exact"/>
        </dgm:presLayoutVars>
      </dgm:prSet>
      <dgm:spPr/>
    </dgm:pt>
    <dgm:pt modelId="{C047D7ED-C09A-45AB-97CD-8AB9A597974D}" type="pres">
      <dgm:prSet presAssocID="{A97C248D-DAE9-422B-8938-32A04E16AD69}" presName="parentLin" presStyleCnt="0"/>
      <dgm:spPr/>
    </dgm:pt>
    <dgm:pt modelId="{0CB5F833-9B32-4825-9F08-9CF8F2085FAA}" type="pres">
      <dgm:prSet presAssocID="{A97C248D-DAE9-422B-8938-32A04E16AD69}" presName="parentLeftMargin" presStyleLbl="node1" presStyleIdx="0" presStyleCnt="5"/>
      <dgm:spPr/>
    </dgm:pt>
    <dgm:pt modelId="{8C852CFE-39A9-4525-B041-57F19CAD6634}" type="pres">
      <dgm:prSet presAssocID="{A97C248D-DAE9-422B-8938-32A04E16AD69}" presName="parentText" presStyleLbl="node1" presStyleIdx="0" presStyleCnt="5" custScaleX="98063" custScaleY="111265" custLinFactNeighborX="3619" custLinFactNeighborY="13800">
        <dgm:presLayoutVars>
          <dgm:chMax val="0"/>
          <dgm:bulletEnabled val="1"/>
        </dgm:presLayoutVars>
      </dgm:prSet>
      <dgm:spPr/>
    </dgm:pt>
    <dgm:pt modelId="{E543F1D4-27BE-4F81-AC1C-A51098CF793C}" type="pres">
      <dgm:prSet presAssocID="{A97C248D-DAE9-422B-8938-32A04E16AD69}" presName="negativeSpace" presStyleCnt="0"/>
      <dgm:spPr/>
    </dgm:pt>
    <dgm:pt modelId="{3C3A0E51-A194-435E-820D-C37F518FE1D8}" type="pres">
      <dgm:prSet presAssocID="{A97C248D-DAE9-422B-8938-32A04E16AD69}" presName="childText" presStyleLbl="conFgAcc1" presStyleIdx="0" presStyleCnt="5">
        <dgm:presLayoutVars>
          <dgm:bulletEnabled val="1"/>
        </dgm:presLayoutVars>
      </dgm:prSet>
      <dgm:spPr/>
    </dgm:pt>
    <dgm:pt modelId="{1A32BE9E-07B0-4CAC-B8AD-F45A44FA3F65}" type="pres">
      <dgm:prSet presAssocID="{8FE0975B-1D33-4084-891D-845C0CE5EF97}" presName="spaceBetweenRectangles" presStyleCnt="0"/>
      <dgm:spPr/>
    </dgm:pt>
    <dgm:pt modelId="{37424C0E-ADEB-446A-A094-23BB933CBD6A}" type="pres">
      <dgm:prSet presAssocID="{28F26135-7147-4030-B597-5933AC43F352}" presName="parentLin" presStyleCnt="0"/>
      <dgm:spPr/>
    </dgm:pt>
    <dgm:pt modelId="{B8BB8FDE-BCB8-4EBE-B3C4-E31E5E8ABBB3}" type="pres">
      <dgm:prSet presAssocID="{28F26135-7147-4030-B597-5933AC43F352}" presName="parentLeftMargin" presStyleLbl="node1" presStyleIdx="0" presStyleCnt="5"/>
      <dgm:spPr/>
    </dgm:pt>
    <dgm:pt modelId="{12A70F79-838E-4231-83DE-A34AFB274DA2}" type="pres">
      <dgm:prSet presAssocID="{28F26135-7147-4030-B597-5933AC43F35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686B452-FAC4-4C65-BC18-744C46E8DC92}" type="pres">
      <dgm:prSet presAssocID="{28F26135-7147-4030-B597-5933AC43F352}" presName="negativeSpace" presStyleCnt="0"/>
      <dgm:spPr/>
    </dgm:pt>
    <dgm:pt modelId="{3259E669-A6CC-41C2-A85D-3E129E2EECF9}" type="pres">
      <dgm:prSet presAssocID="{28F26135-7147-4030-B597-5933AC43F352}" presName="childText" presStyleLbl="conFgAcc1" presStyleIdx="1" presStyleCnt="5">
        <dgm:presLayoutVars>
          <dgm:bulletEnabled val="1"/>
        </dgm:presLayoutVars>
      </dgm:prSet>
      <dgm:spPr/>
    </dgm:pt>
    <dgm:pt modelId="{81CC4B49-D4C1-4D49-9487-CC72457E68FF}" type="pres">
      <dgm:prSet presAssocID="{090F6A04-B32B-42BF-9619-2398D8FD36DE}" presName="spaceBetweenRectangles" presStyleCnt="0"/>
      <dgm:spPr/>
    </dgm:pt>
    <dgm:pt modelId="{97B1DF68-3026-4964-9A46-D54C477F1C33}" type="pres">
      <dgm:prSet presAssocID="{B027216B-B0D1-4932-B20E-88364CF6A7C1}" presName="parentLin" presStyleCnt="0"/>
      <dgm:spPr/>
    </dgm:pt>
    <dgm:pt modelId="{873F62A9-0A22-4873-B796-10CAD884FDFC}" type="pres">
      <dgm:prSet presAssocID="{B027216B-B0D1-4932-B20E-88364CF6A7C1}" presName="parentLeftMargin" presStyleLbl="node1" presStyleIdx="1" presStyleCnt="5"/>
      <dgm:spPr/>
    </dgm:pt>
    <dgm:pt modelId="{86F65F21-0198-4221-AA5E-67E2833E8991}" type="pres">
      <dgm:prSet presAssocID="{B027216B-B0D1-4932-B20E-88364CF6A7C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1008B79-8271-4C56-92C1-95499EB8E799}" type="pres">
      <dgm:prSet presAssocID="{B027216B-B0D1-4932-B20E-88364CF6A7C1}" presName="negativeSpace" presStyleCnt="0"/>
      <dgm:spPr/>
    </dgm:pt>
    <dgm:pt modelId="{07B3F853-9DD4-4BD7-AF45-783E6D3B73B5}" type="pres">
      <dgm:prSet presAssocID="{B027216B-B0D1-4932-B20E-88364CF6A7C1}" presName="childText" presStyleLbl="conFgAcc1" presStyleIdx="2" presStyleCnt="5">
        <dgm:presLayoutVars>
          <dgm:bulletEnabled val="1"/>
        </dgm:presLayoutVars>
      </dgm:prSet>
      <dgm:spPr/>
    </dgm:pt>
    <dgm:pt modelId="{D99243D1-EF39-4FC5-BE04-9E12B6143A67}" type="pres">
      <dgm:prSet presAssocID="{412C6B0A-AD47-4D41-A083-955A328BA9AC}" presName="spaceBetweenRectangles" presStyleCnt="0"/>
      <dgm:spPr/>
    </dgm:pt>
    <dgm:pt modelId="{2C31707A-7EAD-4E23-A688-F18FA43C7431}" type="pres">
      <dgm:prSet presAssocID="{2009209D-865B-49C1-AB93-591C48C2FDD7}" presName="parentLin" presStyleCnt="0"/>
      <dgm:spPr/>
    </dgm:pt>
    <dgm:pt modelId="{C1153D3B-F620-454A-ACFC-F299EC6ED078}" type="pres">
      <dgm:prSet presAssocID="{2009209D-865B-49C1-AB93-591C48C2FDD7}" presName="parentLeftMargin" presStyleLbl="node1" presStyleIdx="2" presStyleCnt="5"/>
      <dgm:spPr/>
    </dgm:pt>
    <dgm:pt modelId="{9109B9A6-FC26-489C-9B40-B3A8E40C5185}" type="pres">
      <dgm:prSet presAssocID="{2009209D-865B-49C1-AB93-591C48C2FDD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8768B8C-B76B-44E9-B168-7E15B58BA5F5}" type="pres">
      <dgm:prSet presAssocID="{2009209D-865B-49C1-AB93-591C48C2FDD7}" presName="negativeSpace" presStyleCnt="0"/>
      <dgm:spPr/>
    </dgm:pt>
    <dgm:pt modelId="{8DC2E57F-E563-4FCA-AAA8-A85F20E4EDDF}" type="pres">
      <dgm:prSet presAssocID="{2009209D-865B-49C1-AB93-591C48C2FDD7}" presName="childText" presStyleLbl="conFgAcc1" presStyleIdx="3" presStyleCnt="5">
        <dgm:presLayoutVars>
          <dgm:bulletEnabled val="1"/>
        </dgm:presLayoutVars>
      </dgm:prSet>
      <dgm:spPr/>
    </dgm:pt>
    <dgm:pt modelId="{3ED42416-33DA-49A4-A4E0-AC38CE1E9D55}" type="pres">
      <dgm:prSet presAssocID="{E8DE4E87-5A8E-4E94-ADC3-DCDF713EB4BC}" presName="spaceBetweenRectangles" presStyleCnt="0"/>
      <dgm:spPr/>
    </dgm:pt>
    <dgm:pt modelId="{47489DD7-E69D-48A3-B88C-13007A9B93CA}" type="pres">
      <dgm:prSet presAssocID="{1C82AFFB-2AD5-4AA3-92C8-5ED2B3DA8C10}" presName="parentLin" presStyleCnt="0"/>
      <dgm:spPr/>
    </dgm:pt>
    <dgm:pt modelId="{F4A1A31C-67A9-48E5-9601-5C1D827A57DC}" type="pres">
      <dgm:prSet presAssocID="{1C82AFFB-2AD5-4AA3-92C8-5ED2B3DA8C10}" presName="parentLeftMargin" presStyleLbl="node1" presStyleIdx="3" presStyleCnt="5"/>
      <dgm:spPr/>
    </dgm:pt>
    <dgm:pt modelId="{8F2DD7B2-E673-4DB0-983C-C186C7D33FF4}" type="pres">
      <dgm:prSet presAssocID="{1C82AFFB-2AD5-4AA3-92C8-5ED2B3DA8C1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8DB6E4BD-9FCE-4351-A29E-AF667FA76AAB}" type="pres">
      <dgm:prSet presAssocID="{1C82AFFB-2AD5-4AA3-92C8-5ED2B3DA8C10}" presName="negativeSpace" presStyleCnt="0"/>
      <dgm:spPr/>
    </dgm:pt>
    <dgm:pt modelId="{FBC02076-EC72-4284-B4F0-99AAAAE06D3A}" type="pres">
      <dgm:prSet presAssocID="{1C82AFFB-2AD5-4AA3-92C8-5ED2B3DA8C1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BF85CA05-D9CC-4B46-8BF1-24CE94166FF9}" srcId="{35E07E91-0EBB-47A6-9653-5514AE9F7DDA}" destId="{28F26135-7147-4030-B597-5933AC43F352}" srcOrd="1" destOrd="0" parTransId="{942627AC-7724-42C4-B9E9-30E1664D97F6}" sibTransId="{090F6A04-B32B-42BF-9619-2398D8FD36DE}"/>
    <dgm:cxn modelId="{5AE5DD1A-FAE4-44B6-931C-029D1F31D224}" type="presOf" srcId="{1C82AFFB-2AD5-4AA3-92C8-5ED2B3DA8C10}" destId="{F4A1A31C-67A9-48E5-9601-5C1D827A57DC}" srcOrd="0" destOrd="0" presId="urn:microsoft.com/office/officeart/2005/8/layout/list1"/>
    <dgm:cxn modelId="{360E1324-F93D-452D-B117-26EB53C0BF21}" type="presOf" srcId="{1C82AFFB-2AD5-4AA3-92C8-5ED2B3DA8C10}" destId="{8F2DD7B2-E673-4DB0-983C-C186C7D33FF4}" srcOrd="1" destOrd="0" presId="urn:microsoft.com/office/officeart/2005/8/layout/list1"/>
    <dgm:cxn modelId="{C4269930-B675-4201-92E3-4853C1E67549}" srcId="{35E07E91-0EBB-47A6-9653-5514AE9F7DDA}" destId="{B027216B-B0D1-4932-B20E-88364CF6A7C1}" srcOrd="2" destOrd="0" parTransId="{4486B1E5-5E63-45E4-BD6C-85EA1F4A5ADB}" sibTransId="{412C6B0A-AD47-4D41-A083-955A328BA9AC}"/>
    <dgm:cxn modelId="{EF1DA44D-9EF1-4B64-8574-981C04C3213A}" srcId="{35E07E91-0EBB-47A6-9653-5514AE9F7DDA}" destId="{2009209D-865B-49C1-AB93-591C48C2FDD7}" srcOrd="3" destOrd="0" parTransId="{D90B82E9-78A4-4F6D-9A9C-1B5D187E8B55}" sibTransId="{E8DE4E87-5A8E-4E94-ADC3-DCDF713EB4BC}"/>
    <dgm:cxn modelId="{0A190887-6FFD-4459-81D0-1137FCF49440}" type="presOf" srcId="{A97C248D-DAE9-422B-8938-32A04E16AD69}" destId="{8C852CFE-39A9-4525-B041-57F19CAD6634}" srcOrd="1" destOrd="0" presId="urn:microsoft.com/office/officeart/2005/8/layout/list1"/>
    <dgm:cxn modelId="{B5532B9A-9EE4-44A6-BD8B-1248F29B9556}" type="presOf" srcId="{2009209D-865B-49C1-AB93-591C48C2FDD7}" destId="{9109B9A6-FC26-489C-9B40-B3A8E40C5185}" srcOrd="1" destOrd="0" presId="urn:microsoft.com/office/officeart/2005/8/layout/list1"/>
    <dgm:cxn modelId="{C2BF8ABC-92CF-4550-BAD7-DBD2B19D53FC}" type="presOf" srcId="{A97C248D-DAE9-422B-8938-32A04E16AD69}" destId="{0CB5F833-9B32-4825-9F08-9CF8F2085FAA}" srcOrd="0" destOrd="0" presId="urn:microsoft.com/office/officeart/2005/8/layout/list1"/>
    <dgm:cxn modelId="{2032D9C4-581D-4E1F-B7CE-BCC50D1F7597}" type="presOf" srcId="{28F26135-7147-4030-B597-5933AC43F352}" destId="{12A70F79-838E-4231-83DE-A34AFB274DA2}" srcOrd="1" destOrd="0" presId="urn:microsoft.com/office/officeart/2005/8/layout/list1"/>
    <dgm:cxn modelId="{AC9AF1C7-E487-4BC2-AF97-9CE29113D656}" type="presOf" srcId="{B027216B-B0D1-4932-B20E-88364CF6A7C1}" destId="{86F65F21-0198-4221-AA5E-67E2833E8991}" srcOrd="1" destOrd="0" presId="urn:microsoft.com/office/officeart/2005/8/layout/list1"/>
    <dgm:cxn modelId="{807648DC-1CCB-411C-9B61-178F5CFD66BF}" srcId="{35E07E91-0EBB-47A6-9653-5514AE9F7DDA}" destId="{A97C248D-DAE9-422B-8938-32A04E16AD69}" srcOrd="0" destOrd="0" parTransId="{CC8DD874-D77C-4C12-9141-FAC48521F4E6}" sibTransId="{8FE0975B-1D33-4084-891D-845C0CE5EF97}"/>
    <dgm:cxn modelId="{D89AD3E2-7088-461D-9F10-27CCB9F1D467}" type="presOf" srcId="{2009209D-865B-49C1-AB93-591C48C2FDD7}" destId="{C1153D3B-F620-454A-ACFC-F299EC6ED078}" srcOrd="0" destOrd="0" presId="urn:microsoft.com/office/officeart/2005/8/layout/list1"/>
    <dgm:cxn modelId="{6D407FE5-9BC3-4358-BED3-0F02FFDFF9D0}" type="presOf" srcId="{28F26135-7147-4030-B597-5933AC43F352}" destId="{B8BB8FDE-BCB8-4EBE-B3C4-E31E5E8ABBB3}" srcOrd="0" destOrd="0" presId="urn:microsoft.com/office/officeart/2005/8/layout/list1"/>
    <dgm:cxn modelId="{BC5D82EF-0AF1-4E0C-8F78-59A3B2D733C0}" type="presOf" srcId="{B027216B-B0D1-4932-B20E-88364CF6A7C1}" destId="{873F62A9-0A22-4873-B796-10CAD884FDFC}" srcOrd="0" destOrd="0" presId="urn:microsoft.com/office/officeart/2005/8/layout/list1"/>
    <dgm:cxn modelId="{6E5A97FD-B2CD-46E2-BC66-5BABE40D8E0D}" type="presOf" srcId="{35E07E91-0EBB-47A6-9653-5514AE9F7DDA}" destId="{2DE53F96-8B1A-40FA-BE37-4CF05CBD0ABB}" srcOrd="0" destOrd="0" presId="urn:microsoft.com/office/officeart/2005/8/layout/list1"/>
    <dgm:cxn modelId="{FB7F8FFE-0444-4709-B9F2-9B0AAF705A86}" srcId="{35E07E91-0EBB-47A6-9653-5514AE9F7DDA}" destId="{1C82AFFB-2AD5-4AA3-92C8-5ED2B3DA8C10}" srcOrd="4" destOrd="0" parTransId="{300A974F-D392-417D-A637-ECBD1B3F85C1}" sibTransId="{7BAAFEB8-6707-4BE0-8C45-DD18D67C86C6}"/>
    <dgm:cxn modelId="{DD6B886E-C7F3-45F8-B453-CC1626090C6E}" type="presParOf" srcId="{2DE53F96-8B1A-40FA-BE37-4CF05CBD0ABB}" destId="{C047D7ED-C09A-45AB-97CD-8AB9A597974D}" srcOrd="0" destOrd="0" presId="urn:microsoft.com/office/officeart/2005/8/layout/list1"/>
    <dgm:cxn modelId="{771B6B04-7B03-4444-BB0F-75CFC52D178E}" type="presParOf" srcId="{C047D7ED-C09A-45AB-97CD-8AB9A597974D}" destId="{0CB5F833-9B32-4825-9F08-9CF8F2085FAA}" srcOrd="0" destOrd="0" presId="urn:microsoft.com/office/officeart/2005/8/layout/list1"/>
    <dgm:cxn modelId="{121DB373-5A79-43B2-A30F-60DC4BA53DE2}" type="presParOf" srcId="{C047D7ED-C09A-45AB-97CD-8AB9A597974D}" destId="{8C852CFE-39A9-4525-B041-57F19CAD6634}" srcOrd="1" destOrd="0" presId="urn:microsoft.com/office/officeart/2005/8/layout/list1"/>
    <dgm:cxn modelId="{A1C4F6E6-09E6-44CA-AA99-510864D4756D}" type="presParOf" srcId="{2DE53F96-8B1A-40FA-BE37-4CF05CBD0ABB}" destId="{E543F1D4-27BE-4F81-AC1C-A51098CF793C}" srcOrd="1" destOrd="0" presId="urn:microsoft.com/office/officeart/2005/8/layout/list1"/>
    <dgm:cxn modelId="{274698A6-02F6-45F7-A9DC-F7F64234F29E}" type="presParOf" srcId="{2DE53F96-8B1A-40FA-BE37-4CF05CBD0ABB}" destId="{3C3A0E51-A194-435E-820D-C37F518FE1D8}" srcOrd="2" destOrd="0" presId="urn:microsoft.com/office/officeart/2005/8/layout/list1"/>
    <dgm:cxn modelId="{35669076-365E-426A-A666-6CB9D983BF52}" type="presParOf" srcId="{2DE53F96-8B1A-40FA-BE37-4CF05CBD0ABB}" destId="{1A32BE9E-07B0-4CAC-B8AD-F45A44FA3F65}" srcOrd="3" destOrd="0" presId="urn:microsoft.com/office/officeart/2005/8/layout/list1"/>
    <dgm:cxn modelId="{41CAA5DF-AADA-43C6-90B2-4383D5230A55}" type="presParOf" srcId="{2DE53F96-8B1A-40FA-BE37-4CF05CBD0ABB}" destId="{37424C0E-ADEB-446A-A094-23BB933CBD6A}" srcOrd="4" destOrd="0" presId="urn:microsoft.com/office/officeart/2005/8/layout/list1"/>
    <dgm:cxn modelId="{49A46DF6-10F7-4C1C-9030-E9CEE371B3F7}" type="presParOf" srcId="{37424C0E-ADEB-446A-A094-23BB933CBD6A}" destId="{B8BB8FDE-BCB8-4EBE-B3C4-E31E5E8ABBB3}" srcOrd="0" destOrd="0" presId="urn:microsoft.com/office/officeart/2005/8/layout/list1"/>
    <dgm:cxn modelId="{8F4E8380-0065-4586-8D7A-44268C7C57BB}" type="presParOf" srcId="{37424C0E-ADEB-446A-A094-23BB933CBD6A}" destId="{12A70F79-838E-4231-83DE-A34AFB274DA2}" srcOrd="1" destOrd="0" presId="urn:microsoft.com/office/officeart/2005/8/layout/list1"/>
    <dgm:cxn modelId="{C9B1BB05-F70D-45F2-871D-2D853A641733}" type="presParOf" srcId="{2DE53F96-8B1A-40FA-BE37-4CF05CBD0ABB}" destId="{A686B452-FAC4-4C65-BC18-744C46E8DC92}" srcOrd="5" destOrd="0" presId="urn:microsoft.com/office/officeart/2005/8/layout/list1"/>
    <dgm:cxn modelId="{2B0E77B3-CF44-4A65-BFD3-A68BFAD71508}" type="presParOf" srcId="{2DE53F96-8B1A-40FA-BE37-4CF05CBD0ABB}" destId="{3259E669-A6CC-41C2-A85D-3E129E2EECF9}" srcOrd="6" destOrd="0" presId="urn:microsoft.com/office/officeart/2005/8/layout/list1"/>
    <dgm:cxn modelId="{A9D52C23-B11A-49FD-80D2-1F35489E8350}" type="presParOf" srcId="{2DE53F96-8B1A-40FA-BE37-4CF05CBD0ABB}" destId="{81CC4B49-D4C1-4D49-9487-CC72457E68FF}" srcOrd="7" destOrd="0" presId="urn:microsoft.com/office/officeart/2005/8/layout/list1"/>
    <dgm:cxn modelId="{3F9C8602-A003-4BC6-9A4F-043593BA530A}" type="presParOf" srcId="{2DE53F96-8B1A-40FA-BE37-4CF05CBD0ABB}" destId="{97B1DF68-3026-4964-9A46-D54C477F1C33}" srcOrd="8" destOrd="0" presId="urn:microsoft.com/office/officeart/2005/8/layout/list1"/>
    <dgm:cxn modelId="{7216C58E-4705-40A0-BE22-BED88CB3153A}" type="presParOf" srcId="{97B1DF68-3026-4964-9A46-D54C477F1C33}" destId="{873F62A9-0A22-4873-B796-10CAD884FDFC}" srcOrd="0" destOrd="0" presId="urn:microsoft.com/office/officeart/2005/8/layout/list1"/>
    <dgm:cxn modelId="{01C32FC8-62F1-4C77-A4DC-89262B89340C}" type="presParOf" srcId="{97B1DF68-3026-4964-9A46-D54C477F1C33}" destId="{86F65F21-0198-4221-AA5E-67E2833E8991}" srcOrd="1" destOrd="0" presId="urn:microsoft.com/office/officeart/2005/8/layout/list1"/>
    <dgm:cxn modelId="{A0EF7C66-A651-4E01-B3A4-3325C33953FE}" type="presParOf" srcId="{2DE53F96-8B1A-40FA-BE37-4CF05CBD0ABB}" destId="{E1008B79-8271-4C56-92C1-95499EB8E799}" srcOrd="9" destOrd="0" presId="urn:microsoft.com/office/officeart/2005/8/layout/list1"/>
    <dgm:cxn modelId="{1D229FD6-B53B-40E8-BA46-5B3423452A7F}" type="presParOf" srcId="{2DE53F96-8B1A-40FA-BE37-4CF05CBD0ABB}" destId="{07B3F853-9DD4-4BD7-AF45-783E6D3B73B5}" srcOrd="10" destOrd="0" presId="urn:microsoft.com/office/officeart/2005/8/layout/list1"/>
    <dgm:cxn modelId="{842281B2-758C-4EFD-B49F-43F06908C123}" type="presParOf" srcId="{2DE53F96-8B1A-40FA-BE37-4CF05CBD0ABB}" destId="{D99243D1-EF39-4FC5-BE04-9E12B6143A67}" srcOrd="11" destOrd="0" presId="urn:microsoft.com/office/officeart/2005/8/layout/list1"/>
    <dgm:cxn modelId="{3030D1FC-6BDB-4C49-BC0A-56F94A437743}" type="presParOf" srcId="{2DE53F96-8B1A-40FA-BE37-4CF05CBD0ABB}" destId="{2C31707A-7EAD-4E23-A688-F18FA43C7431}" srcOrd="12" destOrd="0" presId="urn:microsoft.com/office/officeart/2005/8/layout/list1"/>
    <dgm:cxn modelId="{C74709D3-B029-46D2-8230-FBF86FF95AE3}" type="presParOf" srcId="{2C31707A-7EAD-4E23-A688-F18FA43C7431}" destId="{C1153D3B-F620-454A-ACFC-F299EC6ED078}" srcOrd="0" destOrd="0" presId="urn:microsoft.com/office/officeart/2005/8/layout/list1"/>
    <dgm:cxn modelId="{28568BAC-4560-4CB1-867C-E08287603E3D}" type="presParOf" srcId="{2C31707A-7EAD-4E23-A688-F18FA43C7431}" destId="{9109B9A6-FC26-489C-9B40-B3A8E40C5185}" srcOrd="1" destOrd="0" presId="urn:microsoft.com/office/officeart/2005/8/layout/list1"/>
    <dgm:cxn modelId="{13909784-F3E2-414E-9A92-5869F7E7B36E}" type="presParOf" srcId="{2DE53F96-8B1A-40FA-BE37-4CF05CBD0ABB}" destId="{B8768B8C-B76B-44E9-B168-7E15B58BA5F5}" srcOrd="13" destOrd="0" presId="urn:microsoft.com/office/officeart/2005/8/layout/list1"/>
    <dgm:cxn modelId="{E293D090-A3A3-47B0-B874-B9F3DA8E7760}" type="presParOf" srcId="{2DE53F96-8B1A-40FA-BE37-4CF05CBD0ABB}" destId="{8DC2E57F-E563-4FCA-AAA8-A85F20E4EDDF}" srcOrd="14" destOrd="0" presId="urn:microsoft.com/office/officeart/2005/8/layout/list1"/>
    <dgm:cxn modelId="{B5A585DB-038D-4669-92FF-F664F8466865}" type="presParOf" srcId="{2DE53F96-8B1A-40FA-BE37-4CF05CBD0ABB}" destId="{3ED42416-33DA-49A4-A4E0-AC38CE1E9D55}" srcOrd="15" destOrd="0" presId="urn:microsoft.com/office/officeart/2005/8/layout/list1"/>
    <dgm:cxn modelId="{D0479456-341E-452B-841E-9C35A257D9AD}" type="presParOf" srcId="{2DE53F96-8B1A-40FA-BE37-4CF05CBD0ABB}" destId="{47489DD7-E69D-48A3-B88C-13007A9B93CA}" srcOrd="16" destOrd="0" presId="urn:microsoft.com/office/officeart/2005/8/layout/list1"/>
    <dgm:cxn modelId="{9A01CE73-2C0A-40E2-AB7C-580B08618E79}" type="presParOf" srcId="{47489DD7-E69D-48A3-B88C-13007A9B93CA}" destId="{F4A1A31C-67A9-48E5-9601-5C1D827A57DC}" srcOrd="0" destOrd="0" presId="urn:microsoft.com/office/officeart/2005/8/layout/list1"/>
    <dgm:cxn modelId="{863B5037-B066-4ABD-A01C-C21281CFA547}" type="presParOf" srcId="{47489DD7-E69D-48A3-B88C-13007A9B93CA}" destId="{8F2DD7B2-E673-4DB0-983C-C186C7D33FF4}" srcOrd="1" destOrd="0" presId="urn:microsoft.com/office/officeart/2005/8/layout/list1"/>
    <dgm:cxn modelId="{8E5F404F-00D7-4BD9-8ED4-8519B94106D8}" type="presParOf" srcId="{2DE53F96-8B1A-40FA-BE37-4CF05CBD0ABB}" destId="{8DB6E4BD-9FCE-4351-A29E-AF667FA76AAB}" srcOrd="17" destOrd="0" presId="urn:microsoft.com/office/officeart/2005/8/layout/list1"/>
    <dgm:cxn modelId="{D36EBBDC-3345-46C1-8FBB-FEE263D4C1DE}" type="presParOf" srcId="{2DE53F96-8B1A-40FA-BE37-4CF05CBD0ABB}" destId="{FBC02076-EC72-4284-B4F0-99AAAAE06D3A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3A0E51-A194-435E-820D-C37F518FE1D8}">
      <dsp:nvSpPr>
        <dsp:cNvPr id="0" name=""/>
        <dsp:cNvSpPr/>
      </dsp:nvSpPr>
      <dsp:spPr>
        <a:xfrm>
          <a:off x="0" y="311147"/>
          <a:ext cx="555035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52CFE-39A9-4525-B041-57F19CAD6634}">
      <dsp:nvSpPr>
        <dsp:cNvPr id="0" name=""/>
        <dsp:cNvSpPr/>
      </dsp:nvSpPr>
      <dsp:spPr>
        <a:xfrm>
          <a:off x="287561" y="100972"/>
          <a:ext cx="3809991" cy="4926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853" tIns="0" rIns="1468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SOURCE</a:t>
          </a:r>
          <a:r>
            <a:rPr lang="en-US" sz="1500" b="0" i="0" kern="1200" dirty="0"/>
            <a:t> OF AIR POLLUTION:</a:t>
          </a:r>
          <a:endParaRPr lang="en-US" sz="1500" b="0" kern="1200" dirty="0"/>
        </a:p>
      </dsp:txBody>
      <dsp:txXfrm>
        <a:off x="311612" y="125023"/>
        <a:ext cx="3761889" cy="444579"/>
      </dsp:txXfrm>
    </dsp:sp>
    <dsp:sp modelId="{3259E669-A6CC-41C2-A85D-3E129E2EECF9}">
      <dsp:nvSpPr>
        <dsp:cNvPr id="0" name=""/>
        <dsp:cNvSpPr/>
      </dsp:nvSpPr>
      <dsp:spPr>
        <a:xfrm>
          <a:off x="0" y="991547"/>
          <a:ext cx="555035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A70F79-838E-4231-83DE-A34AFB274DA2}">
      <dsp:nvSpPr>
        <dsp:cNvPr id="0" name=""/>
        <dsp:cNvSpPr/>
      </dsp:nvSpPr>
      <dsp:spPr>
        <a:xfrm>
          <a:off x="277517" y="770147"/>
          <a:ext cx="3885248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853" tIns="0" rIns="1468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BURNING OF FOSSIL FUELS.</a:t>
          </a:r>
        </a:p>
      </dsp:txBody>
      <dsp:txXfrm>
        <a:off x="299133" y="791763"/>
        <a:ext cx="3842016" cy="399568"/>
      </dsp:txXfrm>
    </dsp:sp>
    <dsp:sp modelId="{07B3F853-9DD4-4BD7-AF45-783E6D3B73B5}">
      <dsp:nvSpPr>
        <dsp:cNvPr id="0" name=""/>
        <dsp:cNvSpPr/>
      </dsp:nvSpPr>
      <dsp:spPr>
        <a:xfrm>
          <a:off x="0" y="1671947"/>
          <a:ext cx="555035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F65F21-0198-4221-AA5E-67E2833E8991}">
      <dsp:nvSpPr>
        <dsp:cNvPr id="0" name=""/>
        <dsp:cNvSpPr/>
      </dsp:nvSpPr>
      <dsp:spPr>
        <a:xfrm>
          <a:off x="277517" y="1450547"/>
          <a:ext cx="3885248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853" tIns="0" rIns="1468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OZONE AND SMOG.</a:t>
          </a:r>
        </a:p>
      </dsp:txBody>
      <dsp:txXfrm>
        <a:off x="299133" y="1472163"/>
        <a:ext cx="3842016" cy="399568"/>
      </dsp:txXfrm>
    </dsp:sp>
    <dsp:sp modelId="{8DC2E57F-E563-4FCA-AAA8-A85F20E4EDDF}">
      <dsp:nvSpPr>
        <dsp:cNvPr id="0" name=""/>
        <dsp:cNvSpPr/>
      </dsp:nvSpPr>
      <dsp:spPr>
        <a:xfrm>
          <a:off x="0" y="2352347"/>
          <a:ext cx="555035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09B9A6-FC26-489C-9B40-B3A8E40C5185}">
      <dsp:nvSpPr>
        <dsp:cNvPr id="0" name=""/>
        <dsp:cNvSpPr/>
      </dsp:nvSpPr>
      <dsp:spPr>
        <a:xfrm>
          <a:off x="277517" y="2130947"/>
          <a:ext cx="3885248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853" tIns="0" rIns="1468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WEATHER CONDITIONS.</a:t>
          </a:r>
        </a:p>
      </dsp:txBody>
      <dsp:txXfrm>
        <a:off x="299133" y="2152563"/>
        <a:ext cx="3842016" cy="399568"/>
      </dsp:txXfrm>
    </dsp:sp>
    <dsp:sp modelId="{FBC02076-EC72-4284-B4F0-99AAAAE06D3A}">
      <dsp:nvSpPr>
        <dsp:cNvPr id="0" name=""/>
        <dsp:cNvSpPr/>
      </dsp:nvSpPr>
      <dsp:spPr>
        <a:xfrm>
          <a:off x="0" y="3032747"/>
          <a:ext cx="5550355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DD7B2-E673-4DB0-983C-C186C7D33FF4}">
      <dsp:nvSpPr>
        <dsp:cNvPr id="0" name=""/>
        <dsp:cNvSpPr/>
      </dsp:nvSpPr>
      <dsp:spPr>
        <a:xfrm>
          <a:off x="277517" y="2811347"/>
          <a:ext cx="3885248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853" tIns="0" rIns="14685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HEATWAVES AND WILDFIRES.</a:t>
          </a:r>
          <a:endParaRPr lang="en-US" sz="1500" kern="1200"/>
        </a:p>
      </dsp:txBody>
      <dsp:txXfrm>
        <a:off x="299133" y="2832963"/>
        <a:ext cx="3842016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531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190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206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860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876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4013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6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91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21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09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09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5404D-4CC1-4A11-A4A1-46C008FF337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2F47B7C-FF13-4DAC-B2BC-9B6C3A8EF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SIPCMContentMarking" descr="{&quot;HashCode&quot;:214762261,&quot;Placement&quot;:&quot;Header&quot;,&quot;Top&quot;:0.0,&quot;Left&quot;:0.0,&quot;SlideWidth&quot;:960,&quot;SlideHeight&quot;:540}">
            <a:extLst>
              <a:ext uri="{FF2B5EF4-FFF2-40B4-BE49-F238E27FC236}">
                <a16:creationId xmlns:a16="http://schemas.microsoft.com/office/drawing/2014/main" id="{582F72F3-59FF-1D77-7FDC-ADB75AD41899}"/>
              </a:ext>
            </a:extLst>
          </p:cNvPr>
          <p:cNvSpPr txBox="1"/>
          <p:nvPr userDrawn="1"/>
        </p:nvSpPr>
        <p:spPr>
          <a:xfrm>
            <a:off x="0" y="0"/>
            <a:ext cx="1286137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Sensitivity: General</a:t>
            </a:r>
          </a:p>
        </p:txBody>
      </p:sp>
    </p:spTree>
    <p:extLst>
      <p:ext uri="{BB962C8B-B14F-4D97-AF65-F5344CB8AC3E}">
        <p14:creationId xmlns:p14="http://schemas.microsoft.com/office/powerpoint/2010/main" val="2629906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urworldindata.org/outdoor-air-pollution?country=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peedometer with different colors&#10;&#10;Description automatically generated">
            <a:extLst>
              <a:ext uri="{FF2B5EF4-FFF2-40B4-BE49-F238E27FC236}">
                <a16:creationId xmlns:a16="http://schemas.microsoft.com/office/drawing/2014/main" id="{038244B1-00DD-9C7D-D851-CC169F482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707" y="3819285"/>
            <a:ext cx="3555098" cy="2057887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8" name="Picture 7" descr="Smoke stacks of smoke and smoke coming out of a factory&#10;&#10;Description automatically generated">
            <a:extLst>
              <a:ext uri="{FF2B5EF4-FFF2-40B4-BE49-F238E27FC236}">
                <a16:creationId xmlns:a16="http://schemas.microsoft.com/office/drawing/2014/main" id="{37C8B0F0-EE14-7C80-BFA2-E708D870B0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248" y="1947716"/>
            <a:ext cx="3588557" cy="1737758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0" name="Picture 9" descr="A diagram of a company&#10;&#10;Description automatically generated">
            <a:extLst>
              <a:ext uri="{FF2B5EF4-FFF2-40B4-BE49-F238E27FC236}">
                <a16:creationId xmlns:a16="http://schemas.microsoft.com/office/drawing/2014/main" id="{500C755A-6E89-F436-C98D-F171559776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510" y="1951689"/>
            <a:ext cx="5778721" cy="392548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998A7D-79AA-4159-46C5-9C73E8E3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587135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AIR QUALITY</a:t>
            </a:r>
          </a:p>
        </p:txBody>
      </p:sp>
    </p:spTree>
    <p:extLst>
      <p:ext uri="{BB962C8B-B14F-4D97-AF65-F5344CB8AC3E}">
        <p14:creationId xmlns:p14="http://schemas.microsoft.com/office/powerpoint/2010/main" val="2950686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CA0C-C757-5EE2-71CA-1BEB8F51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587135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B1853-1E56-680E-717D-FCB118066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5826" y="2015733"/>
            <a:ext cx="4458564" cy="2132522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objective of the air quality index is to provide a simple and </a:t>
            </a:r>
            <a:r>
              <a:rPr lang="en-US" i="1" dirty="0"/>
              <a:t>standardized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way to communicate information about air quality to the public.</a:t>
            </a:r>
          </a:p>
        </p:txBody>
      </p:sp>
      <p:pic>
        <p:nvPicPr>
          <p:cNvPr id="5" name="Picture 4" descr="A dandelion flower with seeds flying in the air&#10;&#10;Description automatically generated">
            <a:extLst>
              <a:ext uri="{FF2B5EF4-FFF2-40B4-BE49-F238E27FC236}">
                <a16:creationId xmlns:a16="http://schemas.microsoft.com/office/drawing/2014/main" id="{4414493E-EB3D-1358-80AE-430503B5B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698" y="2043611"/>
            <a:ext cx="4967599" cy="33158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2245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B9F03-F81C-837D-05BD-00E3FEF1B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58206" cy="589383"/>
          </a:xfrm>
        </p:spPr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Importance of </a:t>
            </a:r>
            <a:r>
              <a:rPr lang="en-US" dirty="0" err="1">
                <a:latin typeface="Algerian" panose="04020705040A02060702" pitchFamily="82" charset="0"/>
              </a:rPr>
              <a:t>aQI</a:t>
            </a:r>
            <a:endParaRPr lang="en-US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EC316-1D5D-EBDF-7AE7-3B8E76F08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2199429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importance of AQI lies in its direct and profound impact on HUMAN HEALTH, THE ENVIRONMENT , AND OVERALL QUALITY OF LIFE.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Maintaining good air quality is crucial for safeguarding human health , preserving ecosystems, supporting economic well being and ensuring a sustainable and livable planet.</a:t>
            </a:r>
          </a:p>
        </p:txBody>
      </p:sp>
    </p:spTree>
    <p:extLst>
      <p:ext uri="{BB962C8B-B14F-4D97-AF65-F5344CB8AC3E}">
        <p14:creationId xmlns:p14="http://schemas.microsoft.com/office/powerpoint/2010/main" val="3252315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57ED9-12A8-09FD-570F-A1C86B659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976" y="804520"/>
            <a:ext cx="6911835" cy="587135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FACTORS AFFECTING AIR QUALITY</a:t>
            </a:r>
          </a:p>
        </p:txBody>
      </p:sp>
      <p:graphicFrame>
        <p:nvGraphicFramePr>
          <p:cNvPr id="1053" name="Content Placeholder 5">
            <a:extLst>
              <a:ext uri="{FF2B5EF4-FFF2-40B4-BE49-F238E27FC236}">
                <a16:creationId xmlns:a16="http://schemas.microsoft.com/office/drawing/2014/main" id="{BE5BD4EC-5CD4-AB8D-8E6D-39DABB773B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1189619"/>
              </p:ext>
            </p:extLst>
          </p:nvPr>
        </p:nvGraphicFramePr>
        <p:xfrm>
          <a:off x="1451580" y="2015732"/>
          <a:ext cx="5550355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4 Causes and Effects of Air Pollution">
            <a:extLst>
              <a:ext uri="{FF2B5EF4-FFF2-40B4-BE49-F238E27FC236}">
                <a16:creationId xmlns:a16="http://schemas.microsoft.com/office/drawing/2014/main" id="{2FC9A498-5E15-B56E-6124-1A5C7E3084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8" r="19953"/>
          <a:stretch/>
        </p:blipFill>
        <p:spPr bwMode="auto">
          <a:xfrm>
            <a:off x="7837596" y="2076877"/>
            <a:ext cx="2421527" cy="334465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13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34013-6132-DB68-1A35-87599F31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5752109" cy="587134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EFFECTS OF AIR POLLUTION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91B8C3-6546-7291-13A2-7A1706AA1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71490"/>
            <a:ext cx="6019738" cy="2868269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adobe-caslon-pro"/>
              </a:rPr>
              <a:t>Air pollution contributes to the death of </a:t>
            </a:r>
            <a:r>
              <a:rPr lang="en-US" b="1" i="1" dirty="0">
                <a:latin typeface="adobe-caslon-pro"/>
              </a:rPr>
              <a:t>5 million </a:t>
            </a:r>
            <a:r>
              <a:rPr lang="en-US" dirty="0">
                <a:latin typeface="adobe-caslon-pro"/>
              </a:rPr>
              <a:t>every year and about </a:t>
            </a:r>
            <a:r>
              <a:rPr lang="en-US" b="1" dirty="0">
                <a:latin typeface="adobe-caslon-pro"/>
              </a:rPr>
              <a:t>6% </a:t>
            </a:r>
            <a:r>
              <a:rPr lang="en-US" dirty="0">
                <a:latin typeface="adobe-caslon-pro"/>
              </a:rPr>
              <a:t>of the global population, according to</a:t>
            </a:r>
            <a:r>
              <a:rPr lang="en-US" u="sng" dirty="0">
                <a:latin typeface="adobe-caslon-pro"/>
                <a:hlinkClick r:id="rId2"/>
              </a:rPr>
              <a:t> Our World in Data</a:t>
            </a:r>
            <a:r>
              <a:rPr lang="en-US" dirty="0">
                <a:latin typeface="adobe-caslon-pro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adobe-caslon-pro"/>
              </a:rPr>
              <a:t>The environmental effects of air pollution are also vast, ranging from acid rain to contributing to birth defects, reproductive failure, and diseases in wildlife animals.</a:t>
            </a:r>
          </a:p>
        </p:txBody>
      </p:sp>
      <p:pic>
        <p:nvPicPr>
          <p:cNvPr id="3" name="Picture 2" descr="A diagram of a pyramid with Mediterranean Sea in the background&#10;&#10;Description automatically generated">
            <a:extLst>
              <a:ext uri="{FF2B5EF4-FFF2-40B4-BE49-F238E27FC236}">
                <a16:creationId xmlns:a16="http://schemas.microsoft.com/office/drawing/2014/main" id="{76A6EA72-7415-BC36-AEDB-8B0B6A66D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441" y="2051670"/>
            <a:ext cx="3500715" cy="288808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287643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ir Quality in India - Reanalyzed PM2.5 Pollution Data 1998-2020 -">
            <a:extLst>
              <a:ext uri="{FF2B5EF4-FFF2-40B4-BE49-F238E27FC236}">
                <a16:creationId xmlns:a16="http://schemas.microsoft.com/office/drawing/2014/main" id="{4B081A9D-1AEA-6A9E-3FC7-6B4CDC090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06" y="460091"/>
            <a:ext cx="9705691" cy="546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87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931F-5669-5A5A-573D-87ACCEB8D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976" y="804521"/>
            <a:ext cx="4176511" cy="587134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Health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CB7C-B637-BF6B-8AE1-526BB03CB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960442" cy="2422453"/>
          </a:xfr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Google Sans"/>
              </a:rPr>
              <a:t>Air pollution can affect lung development stroke, chronic obstructive pulmonary disease, trachea, bronchus and lung cancers, aggravated asthma and lower respiratory infections.</a:t>
            </a:r>
            <a:endParaRPr lang="en-US" dirty="0"/>
          </a:p>
        </p:txBody>
      </p:sp>
      <p:pic>
        <p:nvPicPr>
          <p:cNvPr id="4098" name="Picture 2" descr="Assessing the health effects of exposure to air pollution through  survey-based study | TERI">
            <a:extLst>
              <a:ext uri="{FF2B5EF4-FFF2-40B4-BE49-F238E27FC236}">
                <a16:creationId xmlns:a16="http://schemas.microsoft.com/office/drawing/2014/main" id="{9E80E87E-C704-726F-B680-D5591316A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8209" y="2023916"/>
            <a:ext cx="4493801" cy="2578584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020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8FF77-CDB1-3FB9-FF18-9E50D56B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429" y="804520"/>
            <a:ext cx="6030888" cy="587135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anose="04020705040A02060702" pitchFamily="82" charset="0"/>
              </a:rPr>
              <a:t>PREVENTIVE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F13B0-3A6F-3F72-01FB-6BF0C4E56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3526523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0" i="0">
              <a:effectLst/>
              <a:latin typeface="Google Sans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2" name="Picture 2" descr="Air pollution prevention &amp;amp; control | PPT">
            <a:extLst>
              <a:ext uri="{FF2B5EF4-FFF2-40B4-BE49-F238E27FC236}">
                <a16:creationId xmlns:a16="http://schemas.microsoft.com/office/drawing/2014/main" id="{E8F3D946-0554-E916-0610-25E33CE6F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9983" y="1946920"/>
            <a:ext cx="9590876" cy="388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772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86FF-BB2A-9A59-F905-586A6D4B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277" y="1034814"/>
            <a:ext cx="3722587" cy="46209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PRESENTED BY</a:t>
            </a:r>
            <a:br>
              <a:rPr lang="en-US" dirty="0">
                <a:solidFill>
                  <a:schemeClr val="accent2">
                    <a:lumMod val="50000"/>
                  </a:schemeClr>
                </a:solidFill>
              </a:rPr>
            </a:b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8F775-2EC3-8F36-5F75-03BF7CE53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149545"/>
            <a:ext cx="3700284" cy="212137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Shafeeqah Parveen 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Rohini 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Mohammed Rafiq 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Narendra K</a:t>
            </a:r>
          </a:p>
        </p:txBody>
      </p:sp>
    </p:spTree>
    <p:extLst>
      <p:ext uri="{BB962C8B-B14F-4D97-AF65-F5344CB8AC3E}">
        <p14:creationId xmlns:p14="http://schemas.microsoft.com/office/powerpoint/2010/main" val="381603842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140</TotalTime>
  <Words>211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adobe-caslon-pro</vt:lpstr>
      <vt:lpstr>Algerian</vt:lpstr>
      <vt:lpstr>Arial</vt:lpstr>
      <vt:lpstr>Calibri</vt:lpstr>
      <vt:lpstr>Gill Sans MT</vt:lpstr>
      <vt:lpstr>Google Sans</vt:lpstr>
      <vt:lpstr>Wingdings</vt:lpstr>
      <vt:lpstr>Gallery</vt:lpstr>
      <vt:lpstr>AIR QUALITY</vt:lpstr>
      <vt:lpstr>OBJECTIVE</vt:lpstr>
      <vt:lpstr>Importance of aQI</vt:lpstr>
      <vt:lpstr>FACTORS AFFECTING AIR QUALITY</vt:lpstr>
      <vt:lpstr>EFFECTS OF AIR POLLUTION</vt:lpstr>
      <vt:lpstr>PowerPoint Presentation</vt:lpstr>
      <vt:lpstr>Health impacts</vt:lpstr>
      <vt:lpstr>PREVENTIVE MEASURES</vt:lpstr>
      <vt:lpstr>PRESENTED BY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quality</dc:title>
  <dc:creator>shahul hameed</dc:creator>
  <cp:lastModifiedBy>shahul hameed</cp:lastModifiedBy>
  <cp:revision>2</cp:revision>
  <dcterms:created xsi:type="dcterms:W3CDTF">2023-12-24T17:11:19Z</dcterms:created>
  <dcterms:modified xsi:type="dcterms:W3CDTF">2023-12-29T11:37:29Z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c91c9e8-2fc1-43b9-91b0-ada54b548747_Enabled">
    <vt:lpwstr>true</vt:lpwstr>
  </property>
  <property fmtid="{D5CDD505-2E9C-101B-9397-08002B2CF9AE}" pid="3" name="MSIP_Label_bc91c9e8-2fc1-43b9-91b0-ada54b548747_SetDate">
    <vt:lpwstr>2023-12-24T18:10:14Z</vt:lpwstr>
  </property>
  <property fmtid="{D5CDD505-2E9C-101B-9397-08002B2CF9AE}" pid="4" name="MSIP_Label_bc91c9e8-2fc1-43b9-91b0-ada54b548747_Method">
    <vt:lpwstr>Privileged</vt:lpwstr>
  </property>
  <property fmtid="{D5CDD505-2E9C-101B-9397-08002B2CF9AE}" pid="5" name="MSIP_Label_bc91c9e8-2fc1-43b9-91b0-ada54b548747_Name">
    <vt:lpwstr>bc91c9e8-2fc1-43b9-91b0-ada54b548747</vt:lpwstr>
  </property>
  <property fmtid="{D5CDD505-2E9C-101B-9397-08002B2CF9AE}" pid="6" name="MSIP_Label_bc91c9e8-2fc1-43b9-91b0-ada54b548747_SiteId">
    <vt:lpwstr>0d85160c-5899-44ca-acc8-db1501b993b6</vt:lpwstr>
  </property>
  <property fmtid="{D5CDD505-2E9C-101B-9397-08002B2CF9AE}" pid="7" name="MSIP_Label_bc91c9e8-2fc1-43b9-91b0-ada54b548747_ActionId">
    <vt:lpwstr>6e2aa931-324d-4e95-b992-fb02a4cb9604</vt:lpwstr>
  </property>
  <property fmtid="{D5CDD505-2E9C-101B-9397-08002B2CF9AE}" pid="8" name="MSIP_Label_bc91c9e8-2fc1-43b9-91b0-ada54b548747_ContentBits">
    <vt:lpwstr>1</vt:lpwstr>
  </property>
</Properties>
</file>

<file path=docProps/thumbnail.jpeg>
</file>